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81" r:id="rId15"/>
    <p:sldId id="270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2D240-5BF6-4903-8594-A0E9E9D6487F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701A-44CC-4855-B290-A81E39E8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69"/>
            <a:ext cx="5796888" cy="4420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79" y="3562066"/>
            <a:ext cx="4947690" cy="30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20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" y="305170"/>
            <a:ext cx="3066803" cy="4216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484" y="475012"/>
            <a:ext cx="7612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Saint Ulugh Khan </a:t>
            </a:r>
            <a:r>
              <a:rPr lang="en-US" sz="5400" dirty="0" err="1" smtClean="0">
                <a:solidFill>
                  <a:srgbClr val="00B0F0"/>
                </a:solidFill>
              </a:rPr>
              <a:t>Jahan</a:t>
            </a:r>
            <a:r>
              <a:rPr lang="en-US" sz="5400" dirty="0" smtClean="0">
                <a:solidFill>
                  <a:srgbClr val="00B0F0"/>
                </a:solidFill>
              </a:rPr>
              <a:t> Ali </a:t>
            </a:r>
            <a:r>
              <a:rPr lang="en-US" sz="5400" dirty="0" smtClean="0"/>
              <a:t>built the mosque in mid-15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44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5" y="320756"/>
            <a:ext cx="9795473" cy="348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65" y="4417621"/>
            <a:ext cx="10687792" cy="249299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The mosque is roofed over with </a:t>
            </a:r>
            <a:r>
              <a:rPr lang="en-US" sz="9600" b="1" dirty="0" smtClean="0">
                <a:solidFill>
                  <a:srgbClr val="FF0000"/>
                </a:solidFill>
              </a:rPr>
              <a:t>77 </a:t>
            </a:r>
            <a:r>
              <a:rPr lang="en-US" sz="6000" b="1" dirty="0" smtClean="0"/>
              <a:t>squat domes.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339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7" y="296882"/>
            <a:ext cx="5390419" cy="403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2669" y="736270"/>
            <a:ext cx="56882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The arches are 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000" b="1" dirty="0" smtClean="0"/>
              <a:t> feet  in thickness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825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95" y="4355235"/>
            <a:ext cx="10899517" cy="1974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 dug many tanks.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mosque stands on the eastern 			bank of a vast  sweet water tank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134140"/>
            <a:ext cx="4799124" cy="35947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90" y="134140"/>
            <a:ext cx="4799123" cy="35947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55023" y="4536374"/>
            <a:ext cx="1258785" cy="36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14401" y="5189517"/>
            <a:ext cx="1175657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00003"/>
              </p:ext>
            </p:extLst>
          </p:nvPr>
        </p:nvGraphicFramePr>
        <p:xfrm>
          <a:off x="4981410" y="2072640"/>
          <a:ext cx="2333790" cy="196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1410" y="2072640"/>
                        <a:ext cx="2333790" cy="1969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Sixty Dome Mosque in </a:t>
            </a:r>
            <a:r>
              <a:rPr lang="en-US" dirty="0" err="1"/>
              <a:t>Bagerhat</a:t>
            </a:r>
            <a:r>
              <a:rPr lang="en-US" dirty="0"/>
              <a:t> district of Bangladesh in the south - west of the ancient mosque. There is an inscription on the mosque . So it had been in the building at the time of construction or correct any information not available . However, it is seen that the Khan mosque architecture - e - do not have any doubt about the universe was created . The idea is to build it in the 15th century . For many years the mosque, and many were spending money to build . Stones were brought from </a:t>
            </a:r>
            <a:r>
              <a:rPr lang="en-US" dirty="0" err="1"/>
              <a:t>rajamahala</a:t>
            </a:r>
            <a:r>
              <a:rPr lang="en-US" dirty="0"/>
              <a:t> . It's located in one of three World Heritage sites ; </a:t>
            </a:r>
            <a:r>
              <a:rPr lang="en-US" dirty="0" err="1"/>
              <a:t>Bagerhat</a:t>
            </a:r>
            <a:r>
              <a:rPr lang="en-US" dirty="0"/>
              <a:t> </a:t>
            </a:r>
            <a:r>
              <a:rPr lang="en-US" dirty="0" err="1"/>
              <a:t>saharatikei</a:t>
            </a:r>
            <a:r>
              <a:rPr lang="en-US" dirty="0"/>
              <a:t> has been hailed as a World Heritage site . In 1983, UNESCO provided in this respect .</a:t>
            </a:r>
            <a:br>
              <a:rPr lang="en-US" dirty="0"/>
            </a:br>
            <a:r>
              <a:rPr lang="en-US" dirty="0"/>
              <a:t>The mosque in north - south to the outer side and the inner side of the 143 feet long and 160 feet east - west side of the outer and inner side about 104 feet wide , about 88 feet . Approximately 8.5 feet thick walls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665" y="403761"/>
            <a:ext cx="946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Read the text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641270" cy="9413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1</a:t>
            </a:r>
            <a:r>
              <a:rPr lang="en-US" sz="6000" dirty="0" smtClean="0">
                <a:solidFill>
                  <a:srgbClr val="FF0000"/>
                </a:solidFill>
              </a:rPr>
              <a:t>.Dome</a:t>
            </a:r>
            <a:r>
              <a:rPr lang="en-US" dirty="0" smtClean="0"/>
              <a:t>-  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88" y="1690688"/>
            <a:ext cx="3099459" cy="206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206" y="3920054"/>
            <a:ext cx="4458195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2.</a:t>
            </a:r>
            <a:r>
              <a:rPr lang="en-US" sz="6000" dirty="0" smtClean="0">
                <a:solidFill>
                  <a:srgbClr val="FF0000"/>
                </a:solidFill>
              </a:rPr>
              <a:t>Monument</a:t>
            </a:r>
            <a:r>
              <a:rPr lang="en-US" sz="4000" dirty="0" smtClean="0"/>
              <a:t>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70" y="4147021"/>
            <a:ext cx="2948877" cy="2208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5112" y="1825626"/>
            <a:ext cx="429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round 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206" y="4996317"/>
            <a:ext cx="730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statue, building, or other structure erected to commemorate a notable person or event:</a:t>
            </a:r>
          </a:p>
        </p:txBody>
      </p:sp>
    </p:spTree>
    <p:extLst>
      <p:ext uri="{BB962C8B-B14F-4D97-AF65-F5344CB8AC3E}">
        <p14:creationId xmlns:p14="http://schemas.microsoft.com/office/powerpoint/2010/main" val="6431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"/>
            <a:ext cx="10735056" cy="2212848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Pair work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247" y="3645961"/>
            <a:ext cx="10664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Make a dialogue between you and your partner about 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Shat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Gambuj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Mosque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29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0088" cy="184772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Group Work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36" y="3273553"/>
            <a:ext cx="12015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Discuss in your group and make 5 sentences about 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Shat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Gambuj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Mosque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582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42032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Evaluation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553" y="2821341"/>
            <a:ext cx="875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1.Who built the mosque?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552" y="4223636"/>
            <a:ext cx="966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How many domes  are there in that mosque ?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7553" y="5564376"/>
            <a:ext cx="723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Where is the mosque situated ?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0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2550017"/>
            <a:ext cx="8989453" cy="41083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bn-BD" dirty="0" smtClean="0"/>
          </a:p>
          <a:p>
            <a:r>
              <a:rPr lang="en-US" sz="4400" dirty="0" smtClean="0">
                <a:solidFill>
                  <a:srgbClr val="002060"/>
                </a:solidFill>
              </a:rPr>
              <a:t>Md. </a:t>
            </a:r>
            <a:r>
              <a:rPr lang="en-US" sz="4400" dirty="0" err="1" smtClean="0">
                <a:solidFill>
                  <a:srgbClr val="002060"/>
                </a:solidFill>
              </a:rPr>
              <a:t>Mainul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Hoque</a:t>
            </a:r>
            <a:endParaRPr lang="bn-BD" sz="4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Asst. Teacher(English)</a:t>
            </a:r>
            <a:endParaRPr lang="bn-BD" dirty="0" smtClean="0"/>
          </a:p>
          <a:p>
            <a:pPr marL="0" indent="0">
              <a:buNone/>
            </a:pPr>
            <a:r>
              <a:rPr lang="en-US" dirty="0" err="1" smtClean="0"/>
              <a:t>Foylahat</a:t>
            </a:r>
            <a:r>
              <a:rPr lang="en-US" dirty="0" smtClean="0"/>
              <a:t> Kamal Uddin High school,</a:t>
            </a:r>
            <a:endParaRPr lang="bn-BD" dirty="0" smtClean="0"/>
          </a:p>
          <a:p>
            <a:pPr marL="0" indent="0">
              <a:buNone/>
            </a:pPr>
            <a:r>
              <a:rPr lang="en-US" dirty="0" err="1" smtClean="0"/>
              <a:t>Rampal,Bagerhat</a:t>
            </a:r>
            <a:r>
              <a:rPr lang="en-US" dirty="0" smtClean="0"/>
              <a:t>.</a:t>
            </a:r>
            <a:endParaRPr lang="bn-BD" dirty="0" smtClean="0"/>
          </a:p>
          <a:p>
            <a:pPr marL="0" indent="0">
              <a:buNone/>
            </a:pPr>
            <a:r>
              <a:rPr lang="en-US" dirty="0" smtClean="0"/>
              <a:t>Contact No.</a:t>
            </a:r>
            <a:r>
              <a:rPr lang="en-US" dirty="0"/>
              <a:t>	</a:t>
            </a:r>
            <a:r>
              <a:rPr lang="en-US" sz="3000" dirty="0" smtClean="0"/>
              <a:t>01711-281317</a:t>
            </a:r>
          </a:p>
          <a:p>
            <a:pPr marL="0" indent="0">
              <a:buNone/>
            </a:pPr>
            <a:r>
              <a:rPr lang="en-US" sz="3000" dirty="0" smtClean="0"/>
              <a:t>mainulmilon@gmail.com</a:t>
            </a:r>
            <a:endParaRPr lang="bn-BD" sz="3000" dirty="0" smtClean="0"/>
          </a:p>
        </p:txBody>
      </p:sp>
      <p:sp>
        <p:nvSpPr>
          <p:cNvPr id="4" name="Flowchart: Punched Tape 3"/>
          <p:cNvSpPr/>
          <p:nvPr/>
        </p:nvSpPr>
        <p:spPr>
          <a:xfrm>
            <a:off x="837127" y="1"/>
            <a:ext cx="8989452" cy="243410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27" y="777636"/>
            <a:ext cx="8989452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Teacher’s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2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920875"/>
          </a:xfrm>
        </p:spPr>
        <p:txBody>
          <a:bodyPr>
            <a:noAutofit/>
          </a:bodyPr>
          <a:lstStyle/>
          <a:p>
            <a:pPr algn="ctr"/>
            <a:r>
              <a:rPr lang="en-US" sz="115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 WORK</a:t>
            </a:r>
            <a:endParaRPr lang="en-US" sz="115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" y="3182112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Write a paragraph in your own words about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Shat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ambuj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Mosque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003"/>
            <a:ext cx="12192000" cy="2757925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82" y="3182721"/>
            <a:ext cx="5427023" cy="36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For Today</a:t>
            </a:r>
          </a:p>
          <a:p>
            <a:r>
              <a:rPr lang="en-US" dirty="0" smtClean="0"/>
              <a:t>Class : Ten</a:t>
            </a:r>
          </a:p>
          <a:p>
            <a:r>
              <a:rPr lang="en-US" dirty="0" smtClean="0"/>
              <a:t>Unit : 14</a:t>
            </a:r>
          </a:p>
          <a:p>
            <a:r>
              <a:rPr lang="en-US" dirty="0" smtClean="0"/>
              <a:t>Lesson : 2							Time: 45 Minutes.</a:t>
            </a:r>
          </a:p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Shat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Gambuj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Mosque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900053" y="748144"/>
            <a:ext cx="7279574" cy="87877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0053" y="864366"/>
            <a:ext cx="727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Subject Introduction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5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96873"/>
            <a:ext cx="12673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the lesson:</a:t>
            </a:r>
          </a:p>
          <a:p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students will be able to tell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Khan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The students will be able to tell about the historical background of the mosque,</a:t>
            </a:r>
          </a:p>
          <a:p>
            <a:r>
              <a:rPr lang="en-US" sz="3200" b="1" dirty="0" smtClean="0"/>
              <a:t>* The students will be able to describe the domes,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will be able to tell about what is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Bagerhat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for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516835"/>
            <a:ext cx="10654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Learning Outcomes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342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9" y="344384"/>
            <a:ext cx="10379033" cy="1211283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Look at the pictures below: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237"/>
            <a:ext cx="3301340" cy="2472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97" y="1918487"/>
            <a:ext cx="3763574" cy="2472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1882866"/>
            <a:ext cx="4069552" cy="247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175" y="5288519"/>
            <a:ext cx="11764487" cy="70788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tell me what can you see in these pictures?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535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201881" y="57566"/>
            <a:ext cx="11364685" cy="6460177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151" y="486888"/>
            <a:ext cx="10129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u="sng" dirty="0"/>
              <a:t>THE SHAT GAMBUJ </a:t>
            </a:r>
            <a:r>
              <a:rPr lang="en-US" sz="8800" b="1" i="1" u="sng" dirty="0" smtClean="0"/>
              <a:t>	</a:t>
            </a:r>
            <a:r>
              <a:rPr lang="en-US" sz="8800" b="1" i="1" dirty="0" smtClean="0"/>
              <a:t>		</a:t>
            </a:r>
            <a:r>
              <a:rPr lang="en-US" sz="8800" b="1" i="1" u="sng" dirty="0" smtClean="0"/>
              <a:t>MOSQUE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31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" y="288465"/>
            <a:ext cx="9286504" cy="5401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016" y="5937662"/>
            <a:ext cx="986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FF0000"/>
                </a:solidFill>
              </a:rPr>
              <a:t>THE SHAT GAMBUJ MOSQUE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5" y="618919"/>
            <a:ext cx="2696756" cy="36799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337481" y="1385387"/>
            <a:ext cx="3511197" cy="1770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1382" y="1021278"/>
            <a:ext cx="225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Bagerhat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9511" y="2707575"/>
            <a:ext cx="6305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THE SHAT GAMBUJ </a:t>
            </a:r>
            <a:r>
              <a:rPr lang="en-US" sz="4000" b="1" i="1" u="sng" dirty="0" smtClean="0"/>
              <a:t>MOSQUE </a:t>
            </a:r>
            <a:r>
              <a:rPr lang="en-US" sz="4000" b="1" i="1" dirty="0" smtClean="0"/>
              <a:t>     is situated in </a:t>
            </a:r>
            <a:r>
              <a:rPr lang="en-US" sz="4000" b="1" i="1" dirty="0" err="1" smtClean="0"/>
              <a:t>Bagerhat</a:t>
            </a:r>
            <a:r>
              <a:rPr lang="en-US" sz="4000" b="1" i="1" dirty="0" smtClean="0"/>
              <a:t> district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01" y="1345502"/>
            <a:ext cx="8015844" cy="5024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4410" y="237506"/>
            <a:ext cx="9345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Read the board below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216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397</Words>
  <Application>Microsoft Office PowerPoint</Application>
  <PresentationFormat>Custom</PresentationFormat>
  <Paragraphs>50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Look at the pictures below: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Khan jahan Ali dug many tanks.   The mosque stands on the eastern    bank of a vast  sweet water tank</vt:lpstr>
      <vt:lpstr>PowerPoint Presentation</vt:lpstr>
      <vt:lpstr>PowerPoint Presentation</vt:lpstr>
      <vt:lpstr>Vocabulary</vt:lpstr>
      <vt:lpstr>Pair work</vt:lpstr>
      <vt:lpstr>Group Work</vt:lpstr>
      <vt:lpstr>Evaluation</vt:lpstr>
      <vt:lpstr>HOME WORK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Md. Shahinul Islam</dc:creator>
  <cp:lastModifiedBy>TSS</cp:lastModifiedBy>
  <cp:revision>56</cp:revision>
  <dcterms:created xsi:type="dcterms:W3CDTF">2013-12-10T09:00:42Z</dcterms:created>
  <dcterms:modified xsi:type="dcterms:W3CDTF">2013-12-18T06:47:53Z</dcterms:modified>
</cp:coreProperties>
</file>